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23" autoAdjust="0"/>
  </p:normalViewPr>
  <p:slideViewPr>
    <p:cSldViewPr>
      <p:cViewPr varScale="1">
        <p:scale>
          <a:sx n="65" d="100"/>
          <a:sy n="65" d="100"/>
        </p:scale>
        <p:origin x="-1348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2999" cy="2971800"/>
          </a:xfrm>
        </p:spPr>
        <p:txBody>
          <a:bodyPr bIns="0"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/>
              <a:t>April </a:t>
            </a: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3600" dirty="0" smtClean="0"/>
              <a:t>Calling </a:t>
            </a:r>
            <a:r>
              <a:rPr lang="en-US" sz="3600" b="1" dirty="0" smtClean="0"/>
              <a:t>ALL</a:t>
            </a:r>
            <a:r>
              <a:rPr lang="en-US" sz="3600" dirty="0" smtClean="0"/>
              <a:t> cake and pie bakers and decorators…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/>
              <a:t>are you ready to help the </a:t>
            </a:r>
            <a:r>
              <a:rPr lang="en-US" sz="3600" dirty="0" smtClean="0"/>
              <a:t>Youth </a:t>
            </a:r>
            <a:r>
              <a:rPr lang="en-US" sz="3600" dirty="0" smtClean="0"/>
              <a:t>mission trip?</a:t>
            </a:r>
            <a:endParaRPr lang="en-US" sz="2400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304800"/>
            <a:ext cx="1280853" cy="1468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666317"/>
            <a:ext cx="914400" cy="9750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600" y="535006"/>
            <a:ext cx="1387928" cy="11167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312420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Please bring in your special treats on Sunday, </a:t>
            </a:r>
            <a:r>
              <a:rPr lang="en-US" sz="2400" smtClean="0"/>
              <a:t>April </a:t>
            </a:r>
            <a:r>
              <a:rPr lang="en-US" sz="2400" smtClean="0"/>
              <a:t>5</a:t>
            </a:r>
            <a:r>
              <a:rPr lang="en-US" sz="2400" baseline="30000" smtClean="0"/>
              <a:t>th</a:t>
            </a:r>
            <a:r>
              <a:rPr lang="en-US" sz="2400" smtClean="0"/>
              <a:t>  </a:t>
            </a:r>
            <a:r>
              <a:rPr lang="en-US" sz="2400" dirty="0" smtClean="0"/>
              <a:t>between</a:t>
            </a:r>
          </a:p>
          <a:p>
            <a:r>
              <a:rPr lang="en-US" sz="2400" dirty="0" smtClean="0"/>
              <a:t>    8 a.m. and 9 a.m.   Special drop-off arrangements can be made by</a:t>
            </a:r>
          </a:p>
          <a:p>
            <a:r>
              <a:rPr lang="en-US" sz="2400" dirty="0" smtClean="0"/>
              <a:t>    contacting Barbara Blickle 498-3283 or Dawn Jacobson 886-2186.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Due to some allergies, please list key ingredients.  Forms for listing</a:t>
            </a:r>
          </a:p>
          <a:p>
            <a:r>
              <a:rPr lang="en-US" sz="2400" dirty="0" smtClean="0"/>
              <a:t>    ingredients will can be found in the sign up book in the narthex.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51816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NOT a Cake/Pie Baker or Decorator</a:t>
            </a:r>
            <a:r>
              <a:rPr lang="en-US" sz="2400" dirty="0" smtClean="0"/>
              <a:t>…..No worries!  Come join the fun and bid on those special treats!!  Biding ends at 11:45 a.m.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99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CAKE AND PIE AUCTION! April 5th  Calling ALL cake and pie bakers and decorators… are you ready to help the Youth mission trip?</vt:lpstr>
    </vt:vector>
  </TitlesOfParts>
  <Company>S.C. Johnson and Son,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Dawn Jacobson</cp:lastModifiedBy>
  <cp:revision>21</cp:revision>
  <dcterms:created xsi:type="dcterms:W3CDTF">2016-02-18T14:26:43Z</dcterms:created>
  <dcterms:modified xsi:type="dcterms:W3CDTF">2020-01-30T17:51:36Z</dcterms:modified>
</cp:coreProperties>
</file>